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247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5163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4776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275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48645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7915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834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4438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3665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429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480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2926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9667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2137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274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680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227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9F0E537-9D57-464F-8335-0858A34B29CB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0405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25B44-2623-41B8-86AF-36D70D1CF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768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Classless addresses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B9C494-D42A-4FA0-AB5C-C1557D372C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FFC000"/>
                </a:solidFill>
              </a:rPr>
              <a:t>The lecture 6</a:t>
            </a:r>
            <a:endParaRPr lang="ru-K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4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20155-0919-434F-903C-E30CB764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Class C /31 Subnet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BEF20A-86FC-4048-A9CB-5D19F5F14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579364"/>
            <a:ext cx="10679265" cy="463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4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D0C0E-0FCF-49A6-AF79-79B717C5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Class C /31 Subnet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984865-FC58-474E-AB63-2D11A5114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582553"/>
            <a:ext cx="10729082" cy="457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5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8AD68-E7D7-4378-AF05-8FADF51B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But Wait!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BA198E1-703F-4629-A9A7-79472A85D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945850"/>
            <a:ext cx="8947150" cy="356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91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5F8D0-AF32-4766-A6C2-23EE975A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Class C /30 Subnet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F6529F-21B3-456A-9F6C-0AC94D5C0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" y="1473378"/>
            <a:ext cx="10989733" cy="473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01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149BE-47BC-4822-A7CC-90D0B876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Class C /30 Subnet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00E2D3-C632-4EC8-95F3-5B8C1B830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8" y="1503775"/>
            <a:ext cx="10947399" cy="46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3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E0972-BAC0-42A4-AEE5-43795E89E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/31 vs /30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54D25A6-D86E-4BA4-83B4-D2C59673E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263" y="1954999"/>
            <a:ext cx="9296400" cy="31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86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E69C-6470-4797-BC25-BE7727418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Class C /29 Subnet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AF33BCC-610E-4C96-B65F-ED9EEBB52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805" y="1940511"/>
            <a:ext cx="9255125" cy="35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6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0F2C6-B6BF-4124-9F8A-B98E5262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Class C /29 Subnet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1A4D51-3469-4546-B591-66CA99981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420952"/>
            <a:ext cx="10888133" cy="46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46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44137-236A-4D7D-936B-AF814B9D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Other Class C Subnet Masks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3402FFC-D605-4A7D-8CE1-77C38B503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922417"/>
            <a:ext cx="8947150" cy="32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66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E3B9C-925B-4D43-8EA8-7BB1CB47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rgbClr val="92D050"/>
                </a:solidFill>
              </a:rPr>
              <a:t>Variable Length Subnet Masks VLSM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9B29100-5EB7-4DDD-935D-0E6944A7C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288791"/>
            <a:ext cx="8947150" cy="241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2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0EB7D-55D5-492F-9C7D-DBE01B53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CIDR Classless Inter-Domain Routing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4FEF0BE-9008-464C-A260-4755F1BBE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834" y="2393819"/>
            <a:ext cx="9271000" cy="26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CDBCB-9AB1-40E7-BC36-3D8F7672B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Subnetting Considerations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5A4228-1E67-4B6A-807A-7FA28E0F4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571" y="2201504"/>
            <a:ext cx="9212263" cy="227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61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55EAB-7667-45C5-BF15-62A9B43E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Network Topology Diagram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B0A2F87-9999-452E-BF51-C190A653F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925" y="2000272"/>
            <a:ext cx="9405938" cy="37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03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E9452-3FF2-46EE-85AA-E1D87E6B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Subnetting Design Steps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21F219E-348C-477F-8B58-7738BA578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371" y="1939976"/>
            <a:ext cx="9161463" cy="32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34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943C8-1544-419C-B69C-653ACBC1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Engineering Departments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D8D96C4-E02D-4C00-9701-3B08A6642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089326"/>
            <a:ext cx="8947150" cy="26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71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5D590-CF78-4A9D-A029-01A31117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0"/>
            <a:ext cx="9404723" cy="124364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Engineering Departments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FC93A9-C75E-42E0-8003-B4DB49420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084384"/>
            <a:ext cx="8947150" cy="348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40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8299E-840A-43DC-8F59-4E80B9B9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New York Sales Department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B0484B3-B5A4-459A-B83A-B6840B385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034" y="1853248"/>
            <a:ext cx="9321800" cy="15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6A6D1-C97A-4129-A82D-94FAD6AA1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New York Sales Department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259592-1782-4CBA-9CB7-7DDBFA182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599973"/>
            <a:ext cx="10481733" cy="443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32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F5BEE-35B3-48FE-BB9C-449A1CC9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45" y="605118"/>
            <a:ext cx="9404723" cy="9358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Boston Sales Department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82FD734-C0F9-4429-ABEA-0C8CC6551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446" y="1965292"/>
            <a:ext cx="8947150" cy="139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07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0D186-C68D-4CD6-82DF-EF5BF017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9950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Boston Sales Department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0E9F93-8021-4F3D-9DF2-45558E231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4683"/>
            <a:ext cx="10557933" cy="444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31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07D1D-E35B-4630-A959-3F839556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New York to Boston Link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8E46DE8-D9C5-499E-B0C6-6119C04C3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853248"/>
            <a:ext cx="8947150" cy="144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1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29CC7-BCBB-4055-8A18-5CF697F2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CIDR Classless Inter-Domain Routing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97FAC1-6CF8-4D03-BD4C-DEB0B2ED4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426970"/>
            <a:ext cx="8947150" cy="244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16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A07F4-6F76-4655-A1A8-5A2C9E6C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New York to Boston Link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7FD51E-531C-48C8-B566-B851AE1EB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585311"/>
            <a:ext cx="10439400" cy="46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93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7A20A-40D5-4BB8-BE2F-0146991F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Network Topology Diagram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FDAF665-D4B2-4B71-910C-9C58AAB3E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109" y="2131288"/>
            <a:ext cx="9229725" cy="20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53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F7CEF-B723-49DD-AF82-18DAF2D05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97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Network Topology Diagram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33CE9B-27B3-484C-A3DD-BF55DF9F9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1642533"/>
            <a:ext cx="10292158" cy="409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90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76CDF-7592-4A3B-B298-FC28976B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Network Topology Diagram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9324171-A283-4C13-8A02-851351395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072" y="2022932"/>
            <a:ext cx="9194800" cy="344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48D63-0C1E-4776-AF96-9BD5670D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CIDR and Route </a:t>
            </a:r>
            <a:r>
              <a:rPr lang="en-US" dirty="0" err="1">
                <a:solidFill>
                  <a:srgbClr val="92D050"/>
                </a:solidFill>
              </a:rPr>
              <a:t>Summarisation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47C6A98-C682-4D98-ADE0-79B350977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058" y="2001452"/>
            <a:ext cx="9405938" cy="385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7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25508-A321-4111-816C-D5FB00E6E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1" y="495052"/>
            <a:ext cx="9404723" cy="14005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Route </a:t>
            </a:r>
            <a:r>
              <a:rPr lang="en-US" dirty="0" err="1">
                <a:solidFill>
                  <a:srgbClr val="92D050"/>
                </a:solidFill>
              </a:rPr>
              <a:t>Summarisation</a:t>
            </a:r>
            <a:r>
              <a:rPr lang="en-US" dirty="0">
                <a:solidFill>
                  <a:srgbClr val="92D050"/>
                </a:solidFill>
              </a:rPr>
              <a:t> Benefits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8BE907A-D603-464C-B557-B3347AA8A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671" y="2134916"/>
            <a:ext cx="9796462" cy="362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1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10AA9-413A-48D1-84B5-6EA85F976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04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Subnetting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BE112A6-EAC1-4E54-9EFE-38C2C0204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786" y="1955973"/>
            <a:ext cx="9220200" cy="322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5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ACA56-2ADF-41D4-A218-74414FFC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27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Borrowing Host Bits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EFFA129-AA96-4BE5-95D6-8F0BC10E1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047" y="1905062"/>
            <a:ext cx="8947150" cy="319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3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79872-EF96-44C3-B526-3CD36154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Calculating the Number of Networks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25D99DB-5E8B-4B8F-91D7-0195F53A4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538" y="2131276"/>
            <a:ext cx="9204325" cy="334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3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6327F-5E1C-4EB7-812B-E24B620E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74" y="461185"/>
            <a:ext cx="9404723" cy="14005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Calculating the Number of Hosts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BB723BD-B8D0-4725-B418-1AE6B9579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130" y="2046778"/>
            <a:ext cx="9194800" cy="331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04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165</TotalTime>
  <Words>127</Words>
  <Application>Microsoft Office PowerPoint</Application>
  <PresentationFormat>Широкоэкранный</PresentationFormat>
  <Paragraphs>34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Wingdings 3</vt:lpstr>
      <vt:lpstr>Ион</vt:lpstr>
      <vt:lpstr>Classless addresses</vt:lpstr>
      <vt:lpstr>CIDR Classless Inter-Domain Routing</vt:lpstr>
      <vt:lpstr>CIDR Classless Inter-Domain Routing</vt:lpstr>
      <vt:lpstr>CIDR and Route Summarisation</vt:lpstr>
      <vt:lpstr>Route Summarisation Benefits</vt:lpstr>
      <vt:lpstr>Subnetting</vt:lpstr>
      <vt:lpstr>Borrowing Host Bits</vt:lpstr>
      <vt:lpstr>Calculating the Number of Networks</vt:lpstr>
      <vt:lpstr>Calculating the Number of Hosts</vt:lpstr>
      <vt:lpstr>Class C /31 Subnet</vt:lpstr>
      <vt:lpstr>Class C /31 Subnet</vt:lpstr>
      <vt:lpstr>But Wait!</vt:lpstr>
      <vt:lpstr>Class C /30 Subnet</vt:lpstr>
      <vt:lpstr>Class C /30 Subnet</vt:lpstr>
      <vt:lpstr>/31 vs /30</vt:lpstr>
      <vt:lpstr>Class C /29 Subnet</vt:lpstr>
      <vt:lpstr>Class C /29 Subnet</vt:lpstr>
      <vt:lpstr>Other Class C Subnet Masks</vt:lpstr>
      <vt:lpstr>Variable Length Subnet Masks VLSM</vt:lpstr>
      <vt:lpstr>Subnetting Considerations</vt:lpstr>
      <vt:lpstr>Network Topology Diagram</vt:lpstr>
      <vt:lpstr>Subnetting Design Steps</vt:lpstr>
      <vt:lpstr>Engineering Departments</vt:lpstr>
      <vt:lpstr>Engineering Departments</vt:lpstr>
      <vt:lpstr>New York Sales Department</vt:lpstr>
      <vt:lpstr>New York Sales Department</vt:lpstr>
      <vt:lpstr>Boston Sales Department</vt:lpstr>
      <vt:lpstr>Boston Sales Department</vt:lpstr>
      <vt:lpstr>New York to Boston Link</vt:lpstr>
      <vt:lpstr>New York to Boston Link</vt:lpstr>
      <vt:lpstr>Network Topology Diagram</vt:lpstr>
      <vt:lpstr>Network Topology Diagram</vt:lpstr>
      <vt:lpstr>Network Topology Diagram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Classless addresses</dc:title>
  <dc:creator>Владислав Карюкин</dc:creator>
  <cp:lastModifiedBy>Владислав Карюкин</cp:lastModifiedBy>
  <cp:revision>6</cp:revision>
  <dcterms:created xsi:type="dcterms:W3CDTF">2022-01-14T11:18:07Z</dcterms:created>
  <dcterms:modified xsi:type="dcterms:W3CDTF">2022-01-14T14:03:09Z</dcterms:modified>
</cp:coreProperties>
</file>